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9B98-1769-4A9C-B24A-C3FFD22F508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E964-673A-4771-A11A-0E9274C39C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Constructed Response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Verbs</a:t>
            </a:r>
            <a:r>
              <a:rPr lang="en-US" dirty="0" smtClean="0"/>
              <a:t>:  Tell you what to do</a:t>
            </a:r>
          </a:p>
          <a:p>
            <a:pPr algn="ctr"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Subjects</a:t>
            </a:r>
            <a:r>
              <a:rPr lang="en-US" dirty="0" smtClean="0"/>
              <a:t>:  Tell you what to write about</a:t>
            </a:r>
          </a:p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Numbers</a:t>
            </a:r>
            <a:r>
              <a:rPr lang="en-US" dirty="0" smtClean="0"/>
              <a:t>:  Tell you how many to include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Example:  Colonial Empires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Compare and contrast the Spanish and English colonial empires in regard to two of the following:  </a:t>
            </a:r>
          </a:p>
          <a:p>
            <a:pPr algn="ctr">
              <a:buNone/>
            </a:pPr>
            <a:r>
              <a:rPr lang="en-US" dirty="0" smtClean="0"/>
              <a:t>relationship with Native Americans, government, economy.</a:t>
            </a:r>
          </a:p>
          <a:p>
            <a:pPr algn="ctr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Verbs</a:t>
            </a:r>
            <a:endParaRPr lang="en-US" sz="2000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Subjects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Numbers</a:t>
            </a:r>
            <a:endParaRPr lang="en-US" sz="20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Example:  Colonial Empires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Compare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contrast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70C0"/>
                </a:solidFill>
              </a:rPr>
              <a:t>Spanish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English</a:t>
            </a:r>
            <a:r>
              <a:rPr lang="en-US" dirty="0" smtClean="0"/>
              <a:t> colonial empires in regard to </a:t>
            </a:r>
            <a:r>
              <a:rPr lang="en-US" b="1" dirty="0" smtClean="0">
                <a:solidFill>
                  <a:srgbClr val="00B050"/>
                </a:solidFill>
              </a:rPr>
              <a:t>two</a:t>
            </a:r>
            <a:r>
              <a:rPr lang="en-US" dirty="0" smtClean="0"/>
              <a:t> of the following: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relationship with Native Americans, government, economy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Colonial Regions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438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 England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Middle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Southern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Political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Economic 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Social 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Colonial Regions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Compare and contrast two colonial regions in regard to one of the following:  </a:t>
            </a:r>
          </a:p>
          <a:p>
            <a:pPr algn="ctr">
              <a:buNone/>
            </a:pPr>
            <a:r>
              <a:rPr lang="en-US" dirty="0" smtClean="0"/>
              <a:t>political development, economic development, social development.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Verbs</a:t>
            </a:r>
            <a:endParaRPr lang="en-US" sz="2800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Subjects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Numbers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Colonial Regions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Compare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contrast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colonial regions</a:t>
            </a:r>
            <a:r>
              <a:rPr lang="en-US" dirty="0" smtClean="0"/>
              <a:t> in regard to </a:t>
            </a:r>
            <a:r>
              <a:rPr lang="en-US" b="1" dirty="0" smtClean="0">
                <a:solidFill>
                  <a:srgbClr val="00B050"/>
                </a:solidFill>
              </a:rPr>
              <a:t>one</a:t>
            </a:r>
            <a:r>
              <a:rPr lang="en-US" dirty="0" smtClean="0"/>
              <a:t> of the following: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political development, economic development, social development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Constructed Response </vt:lpstr>
      <vt:lpstr>Example:  Colonial Empires </vt:lpstr>
      <vt:lpstr>Example:  Colonial Empires </vt:lpstr>
      <vt:lpstr>Colonial Regions</vt:lpstr>
      <vt:lpstr>Colonial Regions</vt:lpstr>
      <vt:lpstr>Colonial Regions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kdunn</dc:creator>
  <cp:lastModifiedBy>kdunn</cp:lastModifiedBy>
  <cp:revision>2</cp:revision>
  <dcterms:created xsi:type="dcterms:W3CDTF">2013-09-09T10:58:25Z</dcterms:created>
  <dcterms:modified xsi:type="dcterms:W3CDTF">2013-09-09T11:15:42Z</dcterms:modified>
</cp:coreProperties>
</file>